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70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16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novembre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8258" y="2743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Use definite </a:t>
            </a:r>
            <a:r>
              <a:rPr lang="en-US" sz="2800" dirty="0" smtClean="0">
                <a:latin typeface="Kristen ITC" pitchFamily="66" charset="0"/>
              </a:rPr>
              <a:t>articles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2260" y="3962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–ER verbs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22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109</cp:revision>
  <dcterms:created xsi:type="dcterms:W3CDTF">2011-09-14T23:22:57Z</dcterms:created>
  <dcterms:modified xsi:type="dcterms:W3CDTF">2012-11-16T12:21:58Z</dcterms:modified>
</cp:coreProperties>
</file>